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45" r:id="rId2"/>
    <p:sldId id="1046" r:id="rId3"/>
    <p:sldId id="1047" r:id="rId4"/>
    <p:sldId id="1048" r:id="rId5"/>
    <p:sldId id="1049" r:id="rId6"/>
    <p:sldId id="105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456" y="2450398"/>
            <a:ext cx="8654603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327. JERUSALEM KHAM KHUAPI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Jerusalem the Golden 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21:10</a:t>
            </a:r>
          </a:p>
          <a:p>
            <a:r>
              <a:rPr lang="en-US" sz="1500" dirty="0"/>
              <a:t>Bernard of Cluny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69873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Jerusalem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bawngnawi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khuaizu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3394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7456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mite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David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74360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142" y="2210821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galdo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zihziahna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21893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99" y="2226469"/>
            <a:ext cx="8693239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dim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dim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94707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219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327. JERUSALEM KHAM KHUAPI </vt:lpstr>
      <vt:lpstr>1</vt:lpstr>
      <vt:lpstr>PowerPoint Presentation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2018-12-14T15:22:24Z</dcterms:modified>
</cp:coreProperties>
</file>